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83" r:id="rId3"/>
    <p:sldId id="267" r:id="rId4"/>
    <p:sldId id="286" r:id="rId5"/>
    <p:sldId id="285" r:id="rId6"/>
    <p:sldId id="258" r:id="rId7"/>
    <p:sldId id="290" r:id="rId8"/>
    <p:sldId id="289" r:id="rId9"/>
    <p:sldId id="287" r:id="rId10"/>
    <p:sldId id="292" r:id="rId11"/>
    <p:sldId id="273" r:id="rId12"/>
    <p:sldId id="271" r:id="rId13"/>
    <p:sldId id="275" r:id="rId14"/>
    <p:sldId id="276" r:id="rId15"/>
    <p:sldId id="282" r:id="rId16"/>
    <p:sldId id="281" r:id="rId17"/>
    <p:sldId id="274" r:id="rId18"/>
    <p:sldId id="293" r:id="rId19"/>
    <p:sldId id="279" r:id="rId20"/>
    <p:sldId id="278" r:id="rId21"/>
    <p:sldId id="272" r:id="rId22"/>
    <p:sldId id="280" r:id="rId23"/>
    <p:sldId id="288" r:id="rId24"/>
    <p:sldId id="266" r:id="rId25"/>
    <p:sldId id="264" r:id="rId26"/>
    <p:sldId id="263" r:id="rId27"/>
    <p:sldId id="268" r:id="rId28"/>
  </p:sldIdLst>
  <p:sldSz cx="13004800" cy="9753600"/>
  <p:notesSz cx="13004800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A28"/>
    <a:srgbClr val="FFFFFF"/>
    <a:srgbClr val="4F5560"/>
    <a:srgbClr val="E87F5C"/>
    <a:srgbClr val="EA431F"/>
    <a:srgbClr val="F47B9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54" autoAdjust="0"/>
  </p:normalViewPr>
  <p:slideViewPr>
    <p:cSldViewPr>
      <p:cViewPr varScale="1">
        <p:scale>
          <a:sx n="82" d="100"/>
          <a:sy n="82" d="100"/>
        </p:scale>
        <p:origin x="147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6350E-EAEB-9747-8CB3-B4B8FC289375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3159-9E51-5B4A-A127-DE4D3F46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02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62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31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65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77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85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706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80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9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5396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45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022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96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14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274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8150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109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295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621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23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49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62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08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65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09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35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9E754F"/>
                </a:solidFill>
                <a:latin typeface="Adelle"/>
                <a:cs typeface="Adel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9E754F"/>
                </a:solidFill>
                <a:latin typeface="Adelle"/>
                <a:cs typeface="Adel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9E754F"/>
                </a:solidFill>
                <a:latin typeface="Adelle"/>
                <a:cs typeface="Adel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980" y="3875034"/>
            <a:ext cx="13030760" cy="59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9E754F"/>
                </a:solidFill>
                <a:latin typeface="Adelle"/>
                <a:cs typeface="Adel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7900" y="2237604"/>
            <a:ext cx="11049000" cy="321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apglobalnetwork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264" y="-4492"/>
            <a:ext cx="10689336" cy="975809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7391774" cy="9753600"/>
            <a:chOff x="0" y="0"/>
            <a:chExt cx="7391774" cy="9753600"/>
          </a:xfrm>
          <a:solidFill>
            <a:srgbClr val="EA431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391400" cy="9753600"/>
            </a:xfrm>
            <a:custGeom>
              <a:avLst/>
              <a:gdLst/>
              <a:ahLst/>
              <a:cxnLst/>
              <a:rect l="l" t="t" r="r" b="b"/>
              <a:pathLst>
                <a:path w="7391400" h="9753600">
                  <a:moveTo>
                    <a:pt x="662659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6626599" y="9753600"/>
                  </a:lnTo>
                  <a:lnTo>
                    <a:pt x="6807368" y="9184048"/>
                  </a:lnTo>
                  <a:lnTo>
                    <a:pt x="6980211" y="8525038"/>
                  </a:lnTo>
                  <a:lnTo>
                    <a:pt x="7124648" y="7839265"/>
                  </a:lnTo>
                  <a:lnTo>
                    <a:pt x="7239332" y="7129143"/>
                  </a:lnTo>
                  <a:lnTo>
                    <a:pt x="7322916" y="6397083"/>
                  </a:lnTo>
                  <a:lnTo>
                    <a:pt x="7374054" y="5645498"/>
                  </a:lnTo>
                  <a:lnTo>
                    <a:pt x="7391400" y="4876800"/>
                  </a:lnTo>
                  <a:lnTo>
                    <a:pt x="7374054" y="4108101"/>
                  </a:lnTo>
                  <a:lnTo>
                    <a:pt x="7322916" y="3356516"/>
                  </a:lnTo>
                  <a:lnTo>
                    <a:pt x="7239332" y="2624456"/>
                  </a:lnTo>
                  <a:lnTo>
                    <a:pt x="7124648" y="1914334"/>
                  </a:lnTo>
                  <a:lnTo>
                    <a:pt x="6980211" y="1228561"/>
                  </a:lnTo>
                  <a:lnTo>
                    <a:pt x="6807368" y="569551"/>
                  </a:lnTo>
                  <a:lnTo>
                    <a:pt x="66265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26599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20778" y="4267200"/>
            <a:ext cx="3438821" cy="142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900" y="7315200"/>
            <a:ext cx="5524500" cy="1420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endParaRPr sz="3000" dirty="0">
              <a:latin typeface="Arial"/>
              <a:cs typeface="Arial"/>
            </a:endParaRPr>
          </a:p>
        </p:txBody>
      </p:sp>
      <p:pic>
        <p:nvPicPr>
          <p:cNvPr id="27" name="Picture 26" descr="NAPGN_logo_english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716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400" y="-1403515"/>
            <a:ext cx="8229600" cy="3943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7822" y="2124715"/>
            <a:ext cx="10869743" cy="19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1410825" defTabSz="457152">
              <a:lnSpc>
                <a:spcPct val="102699"/>
              </a:lnSpc>
            </a:pPr>
            <a:endParaRPr lang="en-US" sz="2987" spc="-2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defTabSz="457152">
              <a:spcBef>
                <a:spcPts val="1"/>
              </a:spcBef>
            </a:pPr>
            <a:endParaRPr lang="es-CO" sz="384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/>
            <a:r>
              <a:rPr lang="es-CO" sz="2987" b="1" spc="-16" dirty="0" smtClean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endParaRPr lang="es-CO" sz="2987" b="1" dirty="0" smtClean="0">
              <a:solidFill>
                <a:srgbClr val="F05A28"/>
              </a:solidFill>
              <a:latin typeface="Arial"/>
              <a:cs typeface="Arial"/>
            </a:endParaRPr>
          </a:p>
          <a:p>
            <a:pPr marL="12699" marR="1410825" defTabSz="457152">
              <a:lnSpc>
                <a:spcPct val="102699"/>
              </a:lnSpc>
            </a:pPr>
            <a:endParaRPr lang="en-US" sz="2987" spc="-20" dirty="0" smtClean="0">
              <a:solidFill>
                <a:srgbClr val="4F5560"/>
              </a:solidFill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2028046" y="8738870"/>
            <a:ext cx="751161" cy="7861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152"/>
            <a:endParaRPr sz="256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NAPGN_globe_oran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2475" y="8650786"/>
            <a:ext cx="962297" cy="962297"/>
          </a:xfrm>
          <a:prstGeom prst="rect">
            <a:avLst/>
          </a:prstGeom>
        </p:spPr>
      </p:pic>
      <p:sp>
        <p:nvSpPr>
          <p:cNvPr id="22" name="object 3"/>
          <p:cNvSpPr/>
          <p:nvPr/>
        </p:nvSpPr>
        <p:spPr>
          <a:xfrm>
            <a:off x="4565810" y="2586334"/>
            <a:ext cx="3644265" cy="705668"/>
          </a:xfrm>
          <a:custGeom>
            <a:avLst/>
            <a:gdLst/>
            <a:ahLst/>
            <a:cxnLst/>
            <a:rect l="l" t="t" r="r" b="b"/>
            <a:pathLst>
              <a:path w="3644265" h="436244">
                <a:moveTo>
                  <a:pt x="0" y="435864"/>
                </a:moveTo>
                <a:lnTo>
                  <a:pt x="3644138" y="435864"/>
                </a:lnTo>
                <a:lnTo>
                  <a:pt x="3644138" y="0"/>
                </a:lnTo>
                <a:lnTo>
                  <a:pt x="0" y="0"/>
                </a:lnTo>
                <a:lnTo>
                  <a:pt x="0" y="435864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24997" y="82475"/>
            <a:ext cx="11010900" cy="197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ts val="7709"/>
              </a:lnSpc>
              <a:tabLst>
                <a:tab pos="2202180" algn="l"/>
                <a:tab pos="4213225" algn="l"/>
              </a:tabLst>
              <a:defRPr/>
            </a:pPr>
            <a:r>
              <a:rPr lang="es-CO" sz="6000" b="1" dirty="0" err="1" smtClean="0">
                <a:solidFill>
                  <a:srgbClr val="FFFFFF"/>
                </a:solidFill>
                <a:latin typeface="Arial"/>
                <a:cs typeface="Arial"/>
              </a:rPr>
              <a:t>Network’s</a:t>
            </a:r>
            <a:endParaRPr lang="es-CO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lvl="0">
              <a:lnSpc>
                <a:spcPts val="7709"/>
              </a:lnSpc>
              <a:tabLst>
                <a:tab pos="2202180" algn="l"/>
                <a:tab pos="4213225" algn="l"/>
              </a:tabLst>
              <a:defRPr/>
            </a:pPr>
            <a:r>
              <a:rPr lang="es-CO" sz="6000" b="1" dirty="0" smtClean="0">
                <a:solidFill>
                  <a:srgbClr val="FFFFFF"/>
                </a:solidFill>
                <a:latin typeface="Arial"/>
                <a:cs typeface="Arial"/>
              </a:rPr>
              <a:t>niche</a:t>
            </a:r>
            <a:endParaRPr lang="es-CO" sz="6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36488" y="2586335"/>
            <a:ext cx="3633749" cy="705668"/>
            <a:chOff x="8425053" y="2258720"/>
            <a:chExt cx="3633749" cy="436245"/>
          </a:xfrm>
          <a:solidFill>
            <a:srgbClr val="EA431F"/>
          </a:solidFill>
        </p:grpSpPr>
        <p:sp>
          <p:nvSpPr>
            <p:cNvPr id="24" name="object 4"/>
            <p:cNvSpPr/>
            <p:nvPr/>
          </p:nvSpPr>
          <p:spPr>
            <a:xfrm>
              <a:off x="8425053" y="2258720"/>
              <a:ext cx="3416935" cy="436245"/>
            </a:xfrm>
            <a:custGeom>
              <a:avLst/>
              <a:gdLst/>
              <a:ahLst/>
              <a:cxnLst/>
              <a:rect l="l" t="t" r="r" b="b"/>
              <a:pathLst>
                <a:path w="3416934" h="436244">
                  <a:moveTo>
                    <a:pt x="0" y="435864"/>
                  </a:moveTo>
                  <a:lnTo>
                    <a:pt x="3416554" y="435864"/>
                  </a:lnTo>
                  <a:lnTo>
                    <a:pt x="3416554" y="0"/>
                  </a:lnTo>
                  <a:lnTo>
                    <a:pt x="0" y="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5"/>
            <p:cNvSpPr/>
            <p:nvPr/>
          </p:nvSpPr>
          <p:spPr>
            <a:xfrm>
              <a:off x="11624462" y="2260302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44" y="0"/>
                  </a:moveTo>
                  <a:lnTo>
                    <a:pt x="164962" y="6308"/>
                  </a:lnTo>
                  <a:lnTo>
                    <a:pt x="117353" y="24229"/>
                  </a:lnTo>
                  <a:lnTo>
                    <a:pt x="75829" y="52257"/>
                  </a:lnTo>
                  <a:lnTo>
                    <a:pt x="41896" y="88885"/>
                  </a:lnTo>
                  <a:lnTo>
                    <a:pt x="17064" y="132605"/>
                  </a:lnTo>
                  <a:lnTo>
                    <a:pt x="2842" y="181913"/>
                  </a:lnTo>
                  <a:lnTo>
                    <a:pt x="0" y="217144"/>
                  </a:lnTo>
                  <a:lnTo>
                    <a:pt x="719" y="234950"/>
                  </a:lnTo>
                  <a:lnTo>
                    <a:pt x="11070" y="285768"/>
                  </a:lnTo>
                  <a:lnTo>
                    <a:pt x="32533" y="331512"/>
                  </a:lnTo>
                  <a:lnTo>
                    <a:pt x="63600" y="370673"/>
                  </a:lnTo>
                  <a:lnTo>
                    <a:pt x="102761" y="401740"/>
                  </a:lnTo>
                  <a:lnTo>
                    <a:pt x="148509" y="423205"/>
                  </a:lnTo>
                  <a:lnTo>
                    <a:pt x="199335" y="433556"/>
                  </a:lnTo>
                  <a:lnTo>
                    <a:pt x="217144" y="434276"/>
                  </a:lnTo>
                  <a:lnTo>
                    <a:pt x="234953" y="433556"/>
                  </a:lnTo>
                  <a:lnTo>
                    <a:pt x="285779" y="423205"/>
                  </a:lnTo>
                  <a:lnTo>
                    <a:pt x="331527" y="401740"/>
                  </a:lnTo>
                  <a:lnTo>
                    <a:pt x="370689" y="370673"/>
                  </a:lnTo>
                  <a:lnTo>
                    <a:pt x="401756" y="331512"/>
                  </a:lnTo>
                  <a:lnTo>
                    <a:pt x="423219" y="285768"/>
                  </a:lnTo>
                  <a:lnTo>
                    <a:pt x="433569" y="234950"/>
                  </a:lnTo>
                  <a:lnTo>
                    <a:pt x="434289" y="217144"/>
                  </a:lnTo>
                  <a:lnTo>
                    <a:pt x="433569" y="199330"/>
                  </a:lnTo>
                  <a:lnTo>
                    <a:pt x="423219" y="148495"/>
                  </a:lnTo>
                  <a:lnTo>
                    <a:pt x="401756" y="102744"/>
                  </a:lnTo>
                  <a:lnTo>
                    <a:pt x="370689" y="63585"/>
                  </a:lnTo>
                  <a:lnTo>
                    <a:pt x="331527" y="32524"/>
                  </a:lnTo>
                  <a:lnTo>
                    <a:pt x="285779" y="11066"/>
                  </a:lnTo>
                  <a:lnTo>
                    <a:pt x="234953" y="719"/>
                  </a:lnTo>
                  <a:lnTo>
                    <a:pt x="217144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9846" y="2586335"/>
            <a:ext cx="3634079" cy="708766"/>
            <a:chOff x="946048" y="2258719"/>
            <a:chExt cx="3634079" cy="436246"/>
          </a:xfrm>
          <a:solidFill>
            <a:srgbClr val="F05A28"/>
          </a:solidFill>
        </p:grpSpPr>
        <p:sp>
          <p:nvSpPr>
            <p:cNvPr id="27" name="object 6"/>
            <p:cNvSpPr/>
            <p:nvPr/>
          </p:nvSpPr>
          <p:spPr>
            <a:xfrm>
              <a:off x="1163192" y="2258720"/>
              <a:ext cx="3416935" cy="436245"/>
            </a:xfrm>
            <a:custGeom>
              <a:avLst/>
              <a:gdLst/>
              <a:ahLst/>
              <a:cxnLst/>
              <a:rect l="l" t="t" r="r" b="b"/>
              <a:pathLst>
                <a:path w="3416935" h="436244">
                  <a:moveTo>
                    <a:pt x="3416554" y="0"/>
                  </a:moveTo>
                  <a:lnTo>
                    <a:pt x="0" y="0"/>
                  </a:lnTo>
                  <a:lnTo>
                    <a:pt x="0" y="435864"/>
                  </a:lnTo>
                  <a:lnTo>
                    <a:pt x="3416554" y="435864"/>
                  </a:lnTo>
                  <a:lnTo>
                    <a:pt x="341655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/>
            <p:cNvSpPr/>
            <p:nvPr/>
          </p:nvSpPr>
          <p:spPr>
            <a:xfrm>
              <a:off x="946048" y="2258719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44" y="0"/>
                  </a:moveTo>
                  <a:lnTo>
                    <a:pt x="164962" y="6311"/>
                  </a:lnTo>
                  <a:lnTo>
                    <a:pt x="117353" y="24239"/>
                  </a:lnTo>
                  <a:lnTo>
                    <a:pt x="75829" y="52273"/>
                  </a:lnTo>
                  <a:lnTo>
                    <a:pt x="41896" y="88904"/>
                  </a:lnTo>
                  <a:lnTo>
                    <a:pt x="17064" y="132621"/>
                  </a:lnTo>
                  <a:lnTo>
                    <a:pt x="2842" y="181916"/>
                  </a:lnTo>
                  <a:lnTo>
                    <a:pt x="0" y="217131"/>
                  </a:lnTo>
                  <a:lnTo>
                    <a:pt x="719" y="234946"/>
                  </a:lnTo>
                  <a:lnTo>
                    <a:pt x="11070" y="285781"/>
                  </a:lnTo>
                  <a:lnTo>
                    <a:pt x="32533" y="331531"/>
                  </a:lnTo>
                  <a:lnTo>
                    <a:pt x="63600" y="370690"/>
                  </a:lnTo>
                  <a:lnTo>
                    <a:pt x="102761" y="401752"/>
                  </a:lnTo>
                  <a:lnTo>
                    <a:pt x="148509" y="423210"/>
                  </a:lnTo>
                  <a:lnTo>
                    <a:pt x="199335" y="433556"/>
                  </a:lnTo>
                  <a:lnTo>
                    <a:pt x="217144" y="434276"/>
                  </a:lnTo>
                  <a:lnTo>
                    <a:pt x="234953" y="433556"/>
                  </a:lnTo>
                  <a:lnTo>
                    <a:pt x="285779" y="423210"/>
                  </a:lnTo>
                  <a:lnTo>
                    <a:pt x="331527" y="401752"/>
                  </a:lnTo>
                  <a:lnTo>
                    <a:pt x="370689" y="370690"/>
                  </a:lnTo>
                  <a:lnTo>
                    <a:pt x="401756" y="331531"/>
                  </a:lnTo>
                  <a:lnTo>
                    <a:pt x="423219" y="285781"/>
                  </a:lnTo>
                  <a:lnTo>
                    <a:pt x="433569" y="234946"/>
                  </a:lnTo>
                  <a:lnTo>
                    <a:pt x="434289" y="217131"/>
                  </a:lnTo>
                  <a:lnTo>
                    <a:pt x="433569" y="199326"/>
                  </a:lnTo>
                  <a:lnTo>
                    <a:pt x="423219" y="148508"/>
                  </a:lnTo>
                  <a:lnTo>
                    <a:pt x="401756" y="102764"/>
                  </a:lnTo>
                  <a:lnTo>
                    <a:pt x="370689" y="63603"/>
                  </a:lnTo>
                  <a:lnTo>
                    <a:pt x="331527" y="32535"/>
                  </a:lnTo>
                  <a:lnTo>
                    <a:pt x="285779" y="11071"/>
                  </a:lnTo>
                  <a:lnTo>
                    <a:pt x="234953" y="719"/>
                  </a:lnTo>
                  <a:lnTo>
                    <a:pt x="2171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40442" y="2666999"/>
            <a:ext cx="302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Bilateral </a:t>
            </a:r>
            <a:r>
              <a:rPr kumimoji="0" lang="es-CO" sz="32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s-CO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8526" y="2666999"/>
            <a:ext cx="311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3200" b="1" dirty="0" err="1" smtClean="0">
                <a:solidFill>
                  <a:schemeClr val="bg1"/>
                </a:solidFill>
              </a:rPr>
              <a:t>Coordination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9906" y="2259396"/>
            <a:ext cx="249176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  <a:defRPr/>
            </a:pPr>
            <a:r>
              <a:rPr lang="es-CO" sz="3200" b="1" dirty="0" err="1" smtClean="0">
                <a:solidFill>
                  <a:schemeClr val="bg1"/>
                </a:solidFill>
              </a:rPr>
              <a:t>Learning</a:t>
            </a:r>
            <a:endParaRPr lang="es-CO" sz="32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80" y="3532598"/>
            <a:ext cx="2126402" cy="2116030"/>
          </a:xfrm>
          <a:prstGeom prst="rect">
            <a:avLst/>
          </a:prstGeom>
        </p:spPr>
      </p:pic>
      <p:sp>
        <p:nvSpPr>
          <p:cNvPr id="33" name="object 9"/>
          <p:cNvSpPr txBox="1"/>
          <p:nvPr/>
        </p:nvSpPr>
        <p:spPr>
          <a:xfrm>
            <a:off x="997304" y="5837905"/>
            <a:ext cx="3218461" cy="2816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ctr">
              <a:lnSpc>
                <a:spcPct val="104200"/>
              </a:lnSpc>
              <a:defRPr/>
            </a:pPr>
            <a:r>
              <a:rPr lang="en-CA" sz="2200" b="1" spc="-10" dirty="0" smtClean="0">
                <a:latin typeface="Arial"/>
                <a:cs typeface="Arial"/>
              </a:rPr>
              <a:t>Scaling-up </a:t>
            </a:r>
            <a:r>
              <a:rPr lang="en-CA" sz="2200" b="1" spc="-10" dirty="0">
                <a:latin typeface="Arial"/>
                <a:cs typeface="Arial"/>
              </a:rPr>
              <a:t>and accelerating NAP processes requires learning </a:t>
            </a:r>
            <a:endParaRPr lang="es-CO" sz="2200" b="1" spc="-10" dirty="0">
              <a:latin typeface="Arial"/>
              <a:cs typeface="Arial"/>
            </a:endParaRPr>
          </a:p>
          <a:p>
            <a:pPr marL="12700" marR="5080" lvl="0" indent="0" algn="ctr" defTabSz="4572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200" spc="-10" dirty="0" smtClean="0">
              <a:latin typeface="Arial"/>
              <a:cs typeface="Arial"/>
            </a:endParaRPr>
          </a:p>
          <a:p>
            <a:pPr marL="355600" marR="5080" lvl="0" indent="-342900" algn="ctr">
              <a:lnSpc>
                <a:spcPct val="104200"/>
              </a:lnSpc>
              <a:buFont typeface="Arial" panose="020B0604020202020204" pitchFamily="34" charset="0"/>
              <a:buChar char="•"/>
              <a:defRPr/>
            </a:pPr>
            <a:r>
              <a:rPr lang="en-CA" sz="2200" dirty="0"/>
              <a:t>What works? How to avoid potential problems and losing time?</a:t>
            </a:r>
            <a:endParaRPr kumimoji="0" lang="es-CO" sz="2200" b="0" i="0" u="none" strike="noStrike" kern="1200" cap="none" spc="-10" normalizeH="0" baseline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4" name="object 9"/>
          <p:cNvSpPr txBox="1"/>
          <p:nvPr/>
        </p:nvSpPr>
        <p:spPr>
          <a:xfrm>
            <a:off x="4608657" y="5837905"/>
            <a:ext cx="3558569" cy="311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ctr">
              <a:lnSpc>
                <a:spcPct val="104200"/>
              </a:lnSpc>
              <a:spcAft>
                <a:spcPts val="600"/>
              </a:spcAft>
              <a:defRPr/>
            </a:pPr>
            <a:r>
              <a:rPr lang="en-CA" sz="2000" b="1" spc="-10" dirty="0" smtClean="0">
                <a:latin typeface="Arial"/>
                <a:cs typeface="Arial"/>
              </a:rPr>
              <a:t>NAP </a:t>
            </a:r>
            <a:r>
              <a:rPr lang="en-CA" sz="2000" b="1" spc="-10" dirty="0">
                <a:latin typeface="Arial"/>
                <a:cs typeface="Arial"/>
              </a:rPr>
              <a:t>processes = massive coordination efforts across sectors, scales of governance, different </a:t>
            </a:r>
            <a:r>
              <a:rPr lang="en-CA" sz="2000" b="1" spc="-10" dirty="0" smtClean="0">
                <a:latin typeface="Arial"/>
                <a:cs typeface="Arial"/>
              </a:rPr>
              <a:t>actors</a:t>
            </a:r>
            <a:endParaRPr kumimoji="0" lang="es-CO" sz="2000" b="0" i="0" u="none" strike="noStrike" kern="1200" cap="none" spc="-10" normalizeH="0" baseline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Wingdings" panose="05000000000000000000" pitchFamily="2" charset="2"/>
            </a:endParaRPr>
          </a:p>
          <a:p>
            <a:pPr marL="355600" marR="5080" lvl="0" indent="-342900">
              <a:lnSpc>
                <a:spcPct val="104200"/>
              </a:lnSpc>
              <a:buFont typeface="Arial" panose="020B0604020202020204" pitchFamily="34" charset="0"/>
              <a:buChar char="•"/>
              <a:defRPr/>
            </a:pPr>
            <a:r>
              <a:rPr lang="en-CA" sz="2200" dirty="0"/>
              <a:t>Often taken for granted, under-resourced. How can we better support coordination?</a:t>
            </a:r>
            <a:endParaRPr kumimoji="0" lang="es-CO" sz="2200" b="0" i="0" u="none" strike="noStrike" kern="1200" cap="none" spc="-10" normalizeH="0" baseline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4572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200" b="0" i="0" u="none" strike="noStrike" kern="1200" cap="none" spc="-10" normalizeH="0" baseline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5" name="object 9"/>
          <p:cNvSpPr txBox="1"/>
          <p:nvPr/>
        </p:nvSpPr>
        <p:spPr>
          <a:xfrm>
            <a:off x="8598931" y="5837905"/>
            <a:ext cx="3243663" cy="2228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algn="ctr">
              <a:lnSpc>
                <a:spcPct val="104200"/>
              </a:lnSpc>
              <a:defRPr/>
            </a:pPr>
            <a:r>
              <a:rPr lang="en-CA" sz="2000" b="1" spc="-10" dirty="0" smtClean="0">
                <a:latin typeface="Arial"/>
                <a:cs typeface="Arial"/>
              </a:rPr>
              <a:t>Bilateral </a:t>
            </a:r>
            <a:r>
              <a:rPr lang="en-CA" sz="2000" b="1" spc="-10" dirty="0">
                <a:latin typeface="Arial"/>
                <a:cs typeface="Arial"/>
              </a:rPr>
              <a:t>agencies provide 3x more adaptation-related ODA than multilaterals.</a:t>
            </a:r>
            <a:r>
              <a:rPr lang="en-CA" sz="2000" dirty="0"/>
              <a:t> </a:t>
            </a:r>
            <a:endParaRPr kumimoji="0" lang="es-CO" sz="2000" b="1" i="0" u="none" strike="noStrike" kern="1200" cap="none" spc="-10" normalizeH="0" baseline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457200" rtl="0" eaLnBrk="1" fontAlgn="auto" latinLnBrk="0" hangingPunct="1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-10" normalizeH="0" baseline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355600" marR="5080" lvl="0" indent="-342900">
              <a:lnSpc>
                <a:spcPct val="104200"/>
              </a:lnSpc>
              <a:buFont typeface="Arial" panose="020B0604020202020204" pitchFamily="34" charset="0"/>
              <a:buChar char="•"/>
              <a:defRPr/>
            </a:pPr>
            <a:r>
              <a:rPr lang="en-CA" sz="2000" dirty="0"/>
              <a:t>How best to align and leverage this support for NAP processes?</a:t>
            </a:r>
            <a:endParaRPr lang="es-CO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98" y="2656115"/>
            <a:ext cx="3858005" cy="3839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500" y="2609615"/>
            <a:ext cx="3951461" cy="39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431F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683" y="-38101"/>
            <a:ext cx="14741190" cy="982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970154" y="-86033"/>
            <a:ext cx="14752661" cy="9877731"/>
          </a:xfrm>
          <a:prstGeom prst="rect">
            <a:avLst/>
          </a:prstGeom>
          <a:solidFill>
            <a:srgbClr val="4F55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bject 4"/>
          <p:cNvSpPr txBox="1"/>
          <p:nvPr/>
        </p:nvSpPr>
        <p:spPr>
          <a:xfrm>
            <a:off x="977900" y="2125371"/>
            <a:ext cx="10868025" cy="351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0970">
              <a:lnSpc>
                <a:spcPct val="102699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lang="en-CA" sz="3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</a:p>
          <a:p>
            <a:pPr marL="12700">
              <a:lnSpc>
                <a:spcPct val="100000"/>
              </a:lnSpc>
            </a:pPr>
            <a:endParaRPr sz="37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6101145"/>
            <a:ext cx="5067300" cy="235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three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four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five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7200" y="6108862"/>
            <a:ext cx="4953000" cy="233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CA" sz="3000" spc="-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CA" sz="3000" spc="-4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spc="-2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85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spc="-1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3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3000" spc="-2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be l</a:t>
            </a:r>
            <a:r>
              <a:rPr lang="en-CA" sz="30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4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en-CA" sz="3000" spc="-28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977900" y="685851"/>
            <a:ext cx="110109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0" b="1" dirty="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1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F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84400" y="-1828800"/>
            <a:ext cx="9753600" cy="83058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49300" y="2438400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CA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4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731" y="-2060"/>
            <a:ext cx="11410818" cy="97556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582150" cy="9753600"/>
            <a:chOff x="0" y="0"/>
            <a:chExt cx="958215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solidFill>
              <a:srgbClr val="4F5560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latin typeface="Arial"/>
                <a:cs typeface="Arial"/>
              </a:rPr>
              <a:t/>
            </a:r>
            <a:br>
              <a:rPr lang="en-CA" sz="3000" dirty="0">
                <a:latin typeface="Arial"/>
                <a:cs typeface="Arial"/>
              </a:rPr>
            </a:b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CA" sz="3000" dirty="0"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1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401" y="0"/>
            <a:ext cx="4648200" cy="9753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55600" y="-228600"/>
            <a:ext cx="9937750" cy="10210800"/>
            <a:chOff x="0" y="0"/>
            <a:chExt cx="9582150" cy="9753600"/>
          </a:xfrm>
          <a:solidFill>
            <a:srgbClr val="FFFFF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grpFill/>
            <a:ln w="76200" cmpd="sng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  <a:t/>
            </a:r>
            <a:b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</a:b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05A28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05A28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05A28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05A28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05A28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05A28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05A28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05A28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endParaRPr sz="3000" b="1" dirty="0">
              <a:solidFill>
                <a:srgbClr val="F05A2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4F5560"/>
                </a:solidFill>
                <a:latin typeface="Arial"/>
                <a:cs typeface="Arial"/>
              </a:rPr>
              <a:t>:</a:t>
            </a:r>
            <a:endParaRPr lang="en-CA" sz="30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endParaRPr sz="6500" b="1" dirty="0">
              <a:solidFill>
                <a:srgbClr val="F05A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9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7" b="1207"/>
          <a:stretch/>
        </p:blipFill>
        <p:spPr>
          <a:xfrm>
            <a:off x="1" y="0"/>
            <a:ext cx="13004799" cy="990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13004801" cy="9877731"/>
          </a:xfrm>
          <a:prstGeom prst="rect">
            <a:avLst/>
          </a:prstGeom>
          <a:solidFill>
            <a:srgbClr val="4F55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bject 4"/>
          <p:cNvSpPr txBox="1"/>
          <p:nvPr/>
        </p:nvSpPr>
        <p:spPr>
          <a:xfrm>
            <a:off x="977900" y="2125371"/>
            <a:ext cx="10868025" cy="351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0970">
              <a:lnSpc>
                <a:spcPct val="102699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lang="en-CA" sz="3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</a:p>
          <a:p>
            <a:pPr marL="12700">
              <a:lnSpc>
                <a:spcPct val="100000"/>
              </a:lnSpc>
            </a:pPr>
            <a:endParaRPr sz="37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6101145"/>
            <a:ext cx="5067300" cy="235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three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four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five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7200" y="6108862"/>
            <a:ext cx="4953000" cy="233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CA" sz="3000" spc="-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CA" sz="3000" spc="-4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spc="-2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85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spc="-1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3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3000" spc="-2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be l</a:t>
            </a:r>
            <a:r>
              <a:rPr lang="en-CA" sz="30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4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en-CA" sz="3000" spc="-28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977900" y="685851"/>
            <a:ext cx="110109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0" b="1" dirty="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9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7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800" y="-93965"/>
            <a:ext cx="13309600" cy="9847565"/>
          </a:xfrm>
          <a:prstGeom prst="rect">
            <a:avLst/>
          </a:prstGeom>
        </p:spPr>
      </p:pic>
      <p:sp>
        <p:nvSpPr>
          <p:cNvPr id="16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184400" y="-1828800"/>
            <a:ext cx="9753600" cy="83058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558800" y="2590800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CA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599" y="-107092"/>
            <a:ext cx="11303001" cy="99296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55600" y="-228600"/>
            <a:ext cx="9937750" cy="10210800"/>
            <a:chOff x="0" y="0"/>
            <a:chExt cx="9582150" cy="9753600"/>
          </a:xfrm>
          <a:solidFill>
            <a:srgbClr val="FFFFF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grpFill/>
            <a:ln w="76200" cmpd="sng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  <a:t/>
            </a:r>
            <a:b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</a:b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05A28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05A28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05A28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05A28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05A28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05A28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05A28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05A28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endParaRPr sz="3000" b="1" dirty="0">
              <a:solidFill>
                <a:srgbClr val="F05A2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4F5560"/>
                </a:solidFill>
                <a:latin typeface="Arial"/>
                <a:cs typeface="Arial"/>
              </a:rPr>
              <a:t>:</a:t>
            </a:r>
            <a:endParaRPr lang="en-CA" sz="30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endParaRPr sz="6500" b="1" dirty="0">
              <a:solidFill>
                <a:srgbClr val="F05A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4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01" y="0"/>
            <a:ext cx="7076517" cy="9753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907360" cy="9753600"/>
            <a:chOff x="0" y="0"/>
            <a:chExt cx="958215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solidFill>
              <a:srgbClr val="4F5560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/>
          <p:cNvSpPr txBox="1"/>
          <p:nvPr/>
        </p:nvSpPr>
        <p:spPr>
          <a:xfrm>
            <a:off x="391885" y="2667000"/>
            <a:ext cx="951547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4000" spc="-20" dirty="0" smtClean="0">
                <a:solidFill>
                  <a:srgbClr val="FFFFFF"/>
                </a:solidFill>
                <a:latin typeface="Arial"/>
                <a:cs typeface="Arial"/>
              </a:rPr>
              <a:t>Point </a:t>
            </a:r>
            <a:r>
              <a:rPr lang="es-CO" sz="4000" spc="-20" dirty="0" err="1" smtClean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lang="es-CO" sz="4000" spc="-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4000" spc="-20" dirty="0" smtClean="0">
                <a:solidFill>
                  <a:srgbClr val="FFFFFF"/>
                </a:solidFill>
                <a:latin typeface="Arial"/>
                <a:cs typeface="Arial"/>
              </a:rPr>
              <a:t>Point </a:t>
            </a:r>
            <a:r>
              <a:rPr lang="es-CO" sz="4000" spc="-20" dirty="0" err="1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endParaRPr lang="es-CO" sz="4000" spc="-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4000" spc="-20" dirty="0" smtClean="0">
                <a:solidFill>
                  <a:srgbClr val="FFFFFF"/>
                </a:solidFill>
                <a:latin typeface="Arial"/>
                <a:cs typeface="Arial"/>
              </a:rPr>
              <a:t>Point </a:t>
            </a:r>
            <a:r>
              <a:rPr lang="es-CO" sz="4000" spc="-20" dirty="0" err="1" smtClean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endParaRPr lang="es-CO" sz="4000" spc="-2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lang="en-US" sz="6500" b="1" dirty="0" smtClean="0">
                <a:solidFill>
                  <a:srgbClr val="FFFFFF"/>
                </a:solidFill>
                <a:latin typeface="Arial"/>
                <a:cs typeface="Arial"/>
              </a:rPr>
              <a:t>Slide Title</a:t>
            </a:r>
            <a:endParaRPr sz="6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7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r="5208"/>
          <a:stretch/>
        </p:blipFill>
        <p:spPr>
          <a:xfrm>
            <a:off x="-50800" y="0"/>
            <a:ext cx="13106400" cy="975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184400" y="-1828800"/>
            <a:ext cx="9753600" cy="83058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560614" y="2438400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CA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50"/>
          <a:stretch/>
        </p:blipFill>
        <p:spPr>
          <a:xfrm>
            <a:off x="4542282" y="-20930"/>
            <a:ext cx="9808718" cy="977453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7391774" cy="9753600"/>
            <a:chOff x="0" y="0"/>
            <a:chExt cx="7391774" cy="9753600"/>
          </a:xfrm>
          <a:solidFill>
            <a:srgbClr val="EA431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391400" cy="9753600"/>
            </a:xfrm>
            <a:custGeom>
              <a:avLst/>
              <a:gdLst/>
              <a:ahLst/>
              <a:cxnLst/>
              <a:rect l="l" t="t" r="r" b="b"/>
              <a:pathLst>
                <a:path w="7391400" h="9753600">
                  <a:moveTo>
                    <a:pt x="662659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6626599" y="9753600"/>
                  </a:lnTo>
                  <a:lnTo>
                    <a:pt x="6807368" y="9184048"/>
                  </a:lnTo>
                  <a:lnTo>
                    <a:pt x="6980211" y="8525038"/>
                  </a:lnTo>
                  <a:lnTo>
                    <a:pt x="7124648" y="7839265"/>
                  </a:lnTo>
                  <a:lnTo>
                    <a:pt x="7239332" y="7129143"/>
                  </a:lnTo>
                  <a:lnTo>
                    <a:pt x="7322916" y="6397083"/>
                  </a:lnTo>
                  <a:lnTo>
                    <a:pt x="7374054" y="5645498"/>
                  </a:lnTo>
                  <a:lnTo>
                    <a:pt x="7391400" y="4876800"/>
                  </a:lnTo>
                  <a:lnTo>
                    <a:pt x="7374054" y="4108101"/>
                  </a:lnTo>
                  <a:lnTo>
                    <a:pt x="7322916" y="3356516"/>
                  </a:lnTo>
                  <a:lnTo>
                    <a:pt x="7239332" y="2624456"/>
                  </a:lnTo>
                  <a:lnTo>
                    <a:pt x="7124648" y="1914334"/>
                  </a:lnTo>
                  <a:lnTo>
                    <a:pt x="6980211" y="1228561"/>
                  </a:lnTo>
                  <a:lnTo>
                    <a:pt x="6807368" y="569551"/>
                  </a:lnTo>
                  <a:lnTo>
                    <a:pt x="66265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26599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20778" y="4267200"/>
            <a:ext cx="3438821" cy="142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900" y="7315200"/>
            <a:ext cx="5524500" cy="1420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endParaRPr sz="3000" dirty="0">
              <a:latin typeface="Arial"/>
              <a:cs typeface="Arial"/>
            </a:endParaRPr>
          </a:p>
        </p:txBody>
      </p:sp>
      <p:pic>
        <p:nvPicPr>
          <p:cNvPr id="27" name="Picture 26" descr="NAPGN_logo_english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716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800" y="0"/>
            <a:ext cx="13106400" cy="97535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0801" y="-86033"/>
            <a:ext cx="13106401" cy="9877731"/>
          </a:xfrm>
          <a:prstGeom prst="rect">
            <a:avLst/>
          </a:prstGeom>
          <a:solidFill>
            <a:srgbClr val="4F55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bject 4"/>
          <p:cNvSpPr txBox="1"/>
          <p:nvPr/>
        </p:nvSpPr>
        <p:spPr>
          <a:xfrm>
            <a:off x="977900" y="2125371"/>
            <a:ext cx="10868025" cy="3510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0970">
              <a:lnSpc>
                <a:spcPct val="102699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lang="en-CA" sz="3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</a:p>
          <a:p>
            <a:pPr marL="12700">
              <a:lnSpc>
                <a:spcPct val="100000"/>
              </a:lnSpc>
            </a:pPr>
            <a:endParaRPr sz="37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6101145"/>
            <a:ext cx="5067300" cy="235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three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four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 Bullet point five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7200" y="6108862"/>
            <a:ext cx="4953000" cy="233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CA" sz="3000" spc="-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CA" sz="3000" spc="-4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spc="-2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85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spc="-1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3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3000" spc="-2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be l</a:t>
            </a:r>
            <a:r>
              <a:rPr lang="en-CA" sz="30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-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-4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3000" spc="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30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spc="-2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en-CA" sz="3000" spc="-28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977900" y="685851"/>
            <a:ext cx="110109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0" b="1" dirty="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87822" y="2124715"/>
            <a:ext cx="10869743" cy="4460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1410825" defTabSz="457152">
              <a:lnSpc>
                <a:spcPct val="102699"/>
              </a:lnSpc>
            </a:pPr>
            <a:endParaRPr lang="en-US" sz="2987" spc="-2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defTabSz="457152">
              <a:spcBef>
                <a:spcPts val="1"/>
              </a:spcBef>
            </a:pPr>
            <a:endParaRPr lang="en-CA" sz="384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/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lang="en-CA" sz="2987" b="1" spc="-20" dirty="0">
                <a:solidFill>
                  <a:srgbClr val="F05A28"/>
                </a:solidFill>
                <a:latin typeface="Arial"/>
                <a:cs typeface="Arial"/>
              </a:rPr>
              <a:t>u</a:t>
            </a:r>
            <a:r>
              <a:rPr lang="en-CA" sz="2987" b="1" spc="-6" dirty="0">
                <a:solidFill>
                  <a:srgbClr val="F05A28"/>
                </a:solidFill>
                <a:latin typeface="Arial"/>
                <a:cs typeface="Arial"/>
              </a:rPr>
              <a:t>bhe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lang="en-CA" sz="2987" b="1" spc="-10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lang="en-CA" sz="2987" b="1" spc="20" dirty="0">
                <a:solidFill>
                  <a:srgbClr val="F05A28"/>
                </a:solidFill>
                <a:latin typeface="Arial"/>
                <a:cs typeface="Arial"/>
              </a:rPr>
              <a:t>r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6" dirty="0">
                <a:solidFill>
                  <a:srgbClr val="F05A28"/>
                </a:solidFill>
                <a:latin typeface="Arial"/>
                <a:cs typeface="Arial"/>
              </a:rPr>
              <a:t>b</a:t>
            </a:r>
            <a:r>
              <a:rPr lang="en-CA" sz="2987" b="1" spc="-10" dirty="0">
                <a:solidFill>
                  <a:srgbClr val="F05A28"/>
                </a:solidFill>
                <a:latin typeface="Arial"/>
                <a:cs typeface="Arial"/>
              </a:rPr>
              <a:t>o</a:t>
            </a:r>
            <a:r>
              <a:rPr lang="en-CA" sz="2987" b="1" spc="16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lang="en-CA" sz="2987" b="1" spc="-26" dirty="0">
                <a:solidFill>
                  <a:srgbClr val="F05A28"/>
                </a:solidFill>
                <a:latin typeface="Arial"/>
                <a:cs typeface="Arial"/>
              </a:rPr>
              <a:t>i</a:t>
            </a:r>
            <a:r>
              <a:rPr lang="en-CA" sz="2987" b="1" spc="-65" dirty="0">
                <a:solidFill>
                  <a:srgbClr val="F05A28"/>
                </a:solidFill>
                <a:latin typeface="Arial"/>
                <a:cs typeface="Arial"/>
              </a:rPr>
              <a:t>k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10" dirty="0">
                <a:solidFill>
                  <a:srgbClr val="F05A28"/>
                </a:solidFill>
                <a:latin typeface="Arial"/>
                <a:cs typeface="Arial"/>
              </a:rPr>
              <a:t>t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hi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</a:p>
          <a:p>
            <a:pPr marL="12699" marR="1410825" defTabSz="457152">
              <a:lnSpc>
                <a:spcPct val="102699"/>
              </a:lnSpc>
            </a:pPr>
            <a:endParaRPr lang="en-US" sz="2987" spc="-2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marL="12699" marR="1410825" defTabSz="457152">
              <a:lnSpc>
                <a:spcPct val="102699"/>
              </a:lnSpc>
            </a:pPr>
            <a:r>
              <a:rPr sz="2987" spc="-20" dirty="0" smtClean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dirty="0" smtClean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6" dirty="0" smtClean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 smtClean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36" dirty="0" smtClean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2987" dirty="0" smtClean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60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ci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cc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 </a:t>
            </a:r>
            <a:r>
              <a:rPr sz="2987" spc="3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ge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</a:p>
          <a:p>
            <a:pPr marL="12699" defTabSz="457152"/>
            <a:endParaRPr sz="3698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marR="5080" defTabSz="457152">
              <a:lnSpc>
                <a:spcPct val="102699"/>
              </a:lnSpc>
            </a:pP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ht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46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26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1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7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 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iv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v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7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95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ov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um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ps</a:t>
            </a:r>
            <a:r>
              <a:rPr sz="2987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7293" y="6822783"/>
            <a:ext cx="5067300" cy="1877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457152"/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12699" defTabSz="457152">
              <a:spcBef>
                <a:spcPts val="95"/>
              </a:spcBef>
            </a:pP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endParaRPr lang="en-CA" sz="2987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>
              <a:spcBef>
                <a:spcPts val="95"/>
              </a:spcBef>
            </a:pP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» Bullet point three</a:t>
            </a:r>
          </a:p>
          <a:p>
            <a:pPr marL="12699" defTabSz="457152">
              <a:spcBef>
                <a:spcPts val="95"/>
              </a:spcBef>
            </a:pP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» Bullet point </a:t>
            </a:r>
            <a:r>
              <a:rPr lang="en-CA" sz="2987" dirty="0" smtClean="0">
                <a:solidFill>
                  <a:srgbClr val="4F5560"/>
                </a:solidFill>
                <a:latin typeface="Arial"/>
                <a:cs typeface="Arial"/>
              </a:rPr>
              <a:t>four</a:t>
            </a:r>
            <a:endParaRPr lang="en-CA" sz="2987" dirty="0">
              <a:solidFill>
                <a:srgbClr val="4F55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8471" y="6820724"/>
            <a:ext cx="4953000" cy="231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457152"/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» Bullet point </a:t>
            </a:r>
            <a:r>
              <a:rPr lang="en-CA" sz="2987" dirty="0" smtClean="0">
                <a:solidFill>
                  <a:srgbClr val="4F5560"/>
                </a:solidFill>
                <a:latin typeface="Arial"/>
                <a:cs typeface="Arial"/>
              </a:rPr>
              <a:t>five</a:t>
            </a:r>
            <a:endParaRPr lang="en-US" sz="2987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/>
            <a:r>
              <a:rPr sz="2987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2987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16" dirty="0">
                <a:solidFill>
                  <a:srgbClr val="4F5560"/>
                </a:solidFill>
                <a:latin typeface="Arial"/>
                <a:cs typeface="Arial"/>
              </a:rPr>
              <a:t>ix</a:t>
            </a:r>
            <a:endParaRPr sz="2987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>
              <a:spcBef>
                <a:spcPts val="95"/>
              </a:spcBef>
            </a:pPr>
            <a:r>
              <a:rPr lang="en-CA" sz="2987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lang="en-CA" sz="2987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M</a:t>
            </a:r>
            <a:r>
              <a:rPr lang="en-CA" sz="2987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lang="en-CA" sz="2987" spc="-46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lang="en-CA"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lang="en-CA"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1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lang="en-CA" sz="2987" spc="-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lang="en-CA" sz="2987" spc="-1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’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 </a:t>
            </a:r>
            <a:r>
              <a:rPr lang="en-CA" sz="2987" spc="-16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lang="en-CA"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be l</a:t>
            </a:r>
            <a:r>
              <a:rPr lang="en-CA" sz="2987" spc="-1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-16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ne</a:t>
            </a:r>
            <a:r>
              <a:rPr lang="en-CA" sz="2987" spc="-280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endParaRPr sz="2987" dirty="0">
              <a:solidFill>
                <a:srgbClr val="4F5560"/>
              </a:solidFill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2028046" y="8738870"/>
            <a:ext cx="751161" cy="78613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152"/>
            <a:endParaRPr sz="256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NAPGN_globe_oran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2475" y="8650786"/>
            <a:ext cx="962297" cy="962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0" y="-1020750"/>
            <a:ext cx="8229600" cy="3943350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635000" y="457200"/>
            <a:ext cx="1101090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457152">
              <a:lnSpc>
                <a:spcPts val="7707"/>
              </a:lnSpc>
              <a:tabLst>
                <a:tab pos="2201955" algn="l"/>
                <a:tab pos="4212794" algn="l"/>
              </a:tabLst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dirty="0" err="1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6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7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5943"/>
          <a:stretch/>
        </p:blipFill>
        <p:spPr>
          <a:xfrm>
            <a:off x="-102220" y="-39029"/>
            <a:ext cx="13106400" cy="9829800"/>
          </a:xfrm>
          <a:prstGeom prst="rect">
            <a:avLst/>
          </a:prstGeom>
        </p:spPr>
      </p:pic>
      <p:sp>
        <p:nvSpPr>
          <p:cNvPr id="16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184400" y="-1828800"/>
            <a:ext cx="9753600" cy="83058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558800" y="2590800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CA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r="31054"/>
          <a:stretch/>
        </p:blipFill>
        <p:spPr>
          <a:xfrm>
            <a:off x="7435850" y="-10886"/>
            <a:ext cx="5568950" cy="97644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55600" y="-228600"/>
            <a:ext cx="9937750" cy="10210800"/>
            <a:chOff x="0" y="0"/>
            <a:chExt cx="9582150" cy="9753600"/>
          </a:xfrm>
          <a:solidFill>
            <a:srgbClr val="FFFFF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grpFill/>
            <a:ln w="76200" cmpd="sng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  <a:t/>
            </a:r>
            <a:b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</a:b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05A28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05A28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05A28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05A28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05A28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05A28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05A28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05A28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endParaRPr sz="3000" b="1" dirty="0">
              <a:solidFill>
                <a:srgbClr val="F05A2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4F5560"/>
                </a:solidFill>
                <a:latin typeface="Arial"/>
                <a:cs typeface="Arial"/>
              </a:rPr>
              <a:t>:</a:t>
            </a:r>
            <a:endParaRPr lang="en-CA" sz="30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endParaRPr sz="6500" b="1" dirty="0">
              <a:solidFill>
                <a:srgbClr val="F05A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F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209800"/>
            <a:ext cx="10591800" cy="5160891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977900" y="7747000"/>
            <a:ext cx="5753100" cy="1151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3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9093200" y="3429000"/>
            <a:ext cx="3048000" cy="925194"/>
          </a:xfrm>
          <a:custGeom>
            <a:avLst/>
            <a:gdLst/>
            <a:ahLst/>
            <a:cxnLst/>
            <a:rect l="l" t="t" r="r" b="b"/>
            <a:pathLst>
              <a:path w="2903854" h="925195">
                <a:moveTo>
                  <a:pt x="0" y="924877"/>
                </a:moveTo>
                <a:lnTo>
                  <a:pt x="2903486" y="924877"/>
                </a:lnTo>
                <a:lnTo>
                  <a:pt x="2903486" y="0"/>
                </a:lnTo>
                <a:lnTo>
                  <a:pt x="0" y="0"/>
                </a:lnTo>
                <a:lnTo>
                  <a:pt x="0" y="924877"/>
                </a:lnTo>
                <a:close/>
              </a:path>
            </a:pathLst>
          </a:custGeom>
          <a:solidFill>
            <a:srgbClr val="EA43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9246235" y="3505200"/>
            <a:ext cx="2818765" cy="71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0548887" y="4330700"/>
            <a:ext cx="304800" cy="914400"/>
          </a:xfrm>
          <a:prstGeom prst="line">
            <a:avLst/>
          </a:prstGeom>
          <a:ln w="76200" cmpd="sng">
            <a:solidFill>
              <a:srgbClr val="EA43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0396487" y="50927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035800" y="48768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149600" y="54102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302000" y="44958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844800" y="42672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701800" y="36576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149600" y="34290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892800" y="32766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740400" y="3429000"/>
            <a:ext cx="304800" cy="304800"/>
          </a:xfrm>
          <a:prstGeom prst="ellipse">
            <a:avLst/>
          </a:prstGeom>
          <a:solidFill>
            <a:srgbClr val="EA431F"/>
          </a:solidFill>
          <a:ln w="38100" cmpd="sng">
            <a:solidFill>
              <a:srgbClr val="4F55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bject 8"/>
          <p:cNvSpPr txBox="1"/>
          <p:nvPr/>
        </p:nvSpPr>
        <p:spPr>
          <a:xfrm>
            <a:off x="977900" y="685851"/>
            <a:ext cx="110109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 (Map or Graphic)</a:t>
            </a:r>
            <a:endParaRPr sz="6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6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7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template_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6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-2108200" y="-1562100"/>
            <a:ext cx="9753600" cy="83058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558800" y="2590800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CA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F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0330" y="2362201"/>
            <a:ext cx="3644265" cy="436245"/>
          </a:xfrm>
          <a:custGeom>
            <a:avLst/>
            <a:gdLst/>
            <a:ahLst/>
            <a:cxnLst/>
            <a:rect l="l" t="t" r="r" b="b"/>
            <a:pathLst>
              <a:path w="3644265" h="436244">
                <a:moveTo>
                  <a:pt x="0" y="435864"/>
                </a:moveTo>
                <a:lnTo>
                  <a:pt x="3644138" y="435864"/>
                </a:lnTo>
                <a:lnTo>
                  <a:pt x="3644138" y="0"/>
                </a:lnTo>
                <a:lnTo>
                  <a:pt x="0" y="0"/>
                </a:lnTo>
                <a:lnTo>
                  <a:pt x="0" y="4358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Group 25"/>
          <p:cNvGrpSpPr/>
          <p:nvPr/>
        </p:nvGrpSpPr>
        <p:grpSpPr>
          <a:xfrm>
            <a:off x="8425053" y="2362201"/>
            <a:ext cx="3633749" cy="436245"/>
            <a:chOff x="8425053" y="2258720"/>
            <a:chExt cx="3633749" cy="436245"/>
          </a:xfrm>
        </p:grpSpPr>
        <p:sp>
          <p:nvSpPr>
            <p:cNvPr id="4" name="object 4"/>
            <p:cNvSpPr/>
            <p:nvPr/>
          </p:nvSpPr>
          <p:spPr>
            <a:xfrm>
              <a:off x="8425053" y="2258720"/>
              <a:ext cx="3416935" cy="436245"/>
            </a:xfrm>
            <a:custGeom>
              <a:avLst/>
              <a:gdLst/>
              <a:ahLst/>
              <a:cxnLst/>
              <a:rect l="l" t="t" r="r" b="b"/>
              <a:pathLst>
                <a:path w="3416934" h="436244">
                  <a:moveTo>
                    <a:pt x="0" y="435864"/>
                  </a:moveTo>
                  <a:lnTo>
                    <a:pt x="3416554" y="435864"/>
                  </a:lnTo>
                  <a:lnTo>
                    <a:pt x="3416554" y="0"/>
                  </a:lnTo>
                  <a:lnTo>
                    <a:pt x="0" y="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rgbClr val="EA43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1624462" y="2260302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44" y="0"/>
                  </a:moveTo>
                  <a:lnTo>
                    <a:pt x="164962" y="6308"/>
                  </a:lnTo>
                  <a:lnTo>
                    <a:pt x="117353" y="24229"/>
                  </a:lnTo>
                  <a:lnTo>
                    <a:pt x="75829" y="52257"/>
                  </a:lnTo>
                  <a:lnTo>
                    <a:pt x="41896" y="88885"/>
                  </a:lnTo>
                  <a:lnTo>
                    <a:pt x="17064" y="132605"/>
                  </a:lnTo>
                  <a:lnTo>
                    <a:pt x="2842" y="181913"/>
                  </a:lnTo>
                  <a:lnTo>
                    <a:pt x="0" y="217144"/>
                  </a:lnTo>
                  <a:lnTo>
                    <a:pt x="719" y="234950"/>
                  </a:lnTo>
                  <a:lnTo>
                    <a:pt x="11070" y="285768"/>
                  </a:lnTo>
                  <a:lnTo>
                    <a:pt x="32533" y="331512"/>
                  </a:lnTo>
                  <a:lnTo>
                    <a:pt x="63600" y="370673"/>
                  </a:lnTo>
                  <a:lnTo>
                    <a:pt x="102761" y="401740"/>
                  </a:lnTo>
                  <a:lnTo>
                    <a:pt x="148509" y="423205"/>
                  </a:lnTo>
                  <a:lnTo>
                    <a:pt x="199335" y="433556"/>
                  </a:lnTo>
                  <a:lnTo>
                    <a:pt x="217144" y="434276"/>
                  </a:lnTo>
                  <a:lnTo>
                    <a:pt x="234953" y="433556"/>
                  </a:lnTo>
                  <a:lnTo>
                    <a:pt x="285779" y="423205"/>
                  </a:lnTo>
                  <a:lnTo>
                    <a:pt x="331527" y="401740"/>
                  </a:lnTo>
                  <a:lnTo>
                    <a:pt x="370689" y="370673"/>
                  </a:lnTo>
                  <a:lnTo>
                    <a:pt x="401756" y="331512"/>
                  </a:lnTo>
                  <a:lnTo>
                    <a:pt x="423219" y="285768"/>
                  </a:lnTo>
                  <a:lnTo>
                    <a:pt x="433569" y="234950"/>
                  </a:lnTo>
                  <a:lnTo>
                    <a:pt x="434289" y="217144"/>
                  </a:lnTo>
                  <a:lnTo>
                    <a:pt x="433569" y="199330"/>
                  </a:lnTo>
                  <a:lnTo>
                    <a:pt x="423219" y="148495"/>
                  </a:lnTo>
                  <a:lnTo>
                    <a:pt x="401756" y="102744"/>
                  </a:lnTo>
                  <a:lnTo>
                    <a:pt x="370689" y="63585"/>
                  </a:lnTo>
                  <a:lnTo>
                    <a:pt x="331527" y="32524"/>
                  </a:lnTo>
                  <a:lnTo>
                    <a:pt x="285779" y="11066"/>
                  </a:lnTo>
                  <a:lnTo>
                    <a:pt x="234953" y="719"/>
                  </a:lnTo>
                  <a:lnTo>
                    <a:pt x="217144" y="0"/>
                  </a:lnTo>
                  <a:close/>
                </a:path>
              </a:pathLst>
            </a:custGeom>
            <a:solidFill>
              <a:srgbClr val="EA43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6048" y="2362200"/>
            <a:ext cx="3634079" cy="436246"/>
            <a:chOff x="946048" y="2258719"/>
            <a:chExt cx="3634079" cy="436246"/>
          </a:xfrm>
        </p:grpSpPr>
        <p:sp>
          <p:nvSpPr>
            <p:cNvPr id="6" name="object 6"/>
            <p:cNvSpPr/>
            <p:nvPr/>
          </p:nvSpPr>
          <p:spPr>
            <a:xfrm>
              <a:off x="1163192" y="2258720"/>
              <a:ext cx="3416935" cy="436245"/>
            </a:xfrm>
            <a:custGeom>
              <a:avLst/>
              <a:gdLst/>
              <a:ahLst/>
              <a:cxnLst/>
              <a:rect l="l" t="t" r="r" b="b"/>
              <a:pathLst>
                <a:path w="3416935" h="436244">
                  <a:moveTo>
                    <a:pt x="3416554" y="0"/>
                  </a:moveTo>
                  <a:lnTo>
                    <a:pt x="0" y="0"/>
                  </a:lnTo>
                  <a:lnTo>
                    <a:pt x="0" y="435864"/>
                  </a:lnTo>
                  <a:lnTo>
                    <a:pt x="3416554" y="435864"/>
                  </a:lnTo>
                  <a:lnTo>
                    <a:pt x="3416554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46048" y="2258719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44" y="0"/>
                  </a:moveTo>
                  <a:lnTo>
                    <a:pt x="164962" y="6311"/>
                  </a:lnTo>
                  <a:lnTo>
                    <a:pt x="117353" y="24239"/>
                  </a:lnTo>
                  <a:lnTo>
                    <a:pt x="75829" y="52273"/>
                  </a:lnTo>
                  <a:lnTo>
                    <a:pt x="41896" y="88904"/>
                  </a:lnTo>
                  <a:lnTo>
                    <a:pt x="17064" y="132621"/>
                  </a:lnTo>
                  <a:lnTo>
                    <a:pt x="2842" y="181916"/>
                  </a:lnTo>
                  <a:lnTo>
                    <a:pt x="0" y="217131"/>
                  </a:lnTo>
                  <a:lnTo>
                    <a:pt x="719" y="234946"/>
                  </a:lnTo>
                  <a:lnTo>
                    <a:pt x="11070" y="285781"/>
                  </a:lnTo>
                  <a:lnTo>
                    <a:pt x="32533" y="331531"/>
                  </a:lnTo>
                  <a:lnTo>
                    <a:pt x="63600" y="370690"/>
                  </a:lnTo>
                  <a:lnTo>
                    <a:pt x="102761" y="401752"/>
                  </a:lnTo>
                  <a:lnTo>
                    <a:pt x="148509" y="423210"/>
                  </a:lnTo>
                  <a:lnTo>
                    <a:pt x="199335" y="433556"/>
                  </a:lnTo>
                  <a:lnTo>
                    <a:pt x="217144" y="434276"/>
                  </a:lnTo>
                  <a:lnTo>
                    <a:pt x="234953" y="433556"/>
                  </a:lnTo>
                  <a:lnTo>
                    <a:pt x="285779" y="423210"/>
                  </a:lnTo>
                  <a:lnTo>
                    <a:pt x="331527" y="401752"/>
                  </a:lnTo>
                  <a:lnTo>
                    <a:pt x="370689" y="370690"/>
                  </a:lnTo>
                  <a:lnTo>
                    <a:pt x="401756" y="331531"/>
                  </a:lnTo>
                  <a:lnTo>
                    <a:pt x="423219" y="285781"/>
                  </a:lnTo>
                  <a:lnTo>
                    <a:pt x="433569" y="234946"/>
                  </a:lnTo>
                  <a:lnTo>
                    <a:pt x="434289" y="217131"/>
                  </a:lnTo>
                  <a:lnTo>
                    <a:pt x="433569" y="199326"/>
                  </a:lnTo>
                  <a:lnTo>
                    <a:pt x="423219" y="148508"/>
                  </a:lnTo>
                  <a:lnTo>
                    <a:pt x="401756" y="102764"/>
                  </a:lnTo>
                  <a:lnTo>
                    <a:pt x="370689" y="63603"/>
                  </a:lnTo>
                  <a:lnTo>
                    <a:pt x="331527" y="32535"/>
                  </a:lnTo>
                  <a:lnTo>
                    <a:pt x="285779" y="11071"/>
                  </a:lnTo>
                  <a:lnTo>
                    <a:pt x="234953" y="719"/>
                  </a:lnTo>
                  <a:lnTo>
                    <a:pt x="217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7900" y="3382868"/>
            <a:ext cx="3180715" cy="3416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spc="2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2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CA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</a:pP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2400" spc="-3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2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CA" sz="2400" spc="-2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spc="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2400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e:</a:t>
            </a:r>
          </a:p>
          <a:p>
            <a:pPr marL="12700" marR="5080">
              <a:lnSpc>
                <a:spcPct val="104200"/>
              </a:lnSpc>
            </a:pPr>
            <a:endParaRPr lang="en-CA" sz="2400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spc="-3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spc="-3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-2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CA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spc="-3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-2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CA" sz="2400" spc="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CA" sz="24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2400" spc="-3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CA" sz="2400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CA" sz="24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CA" sz="2400" spc="-2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CA" sz="2400" spc="-15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lang="en-CA" sz="24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lang="en-CA" sz="2400" dirty="0" smtClean="0">
              <a:latin typeface="Arial"/>
              <a:cs typeface="Arial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9"/>
          <p:cNvSpPr txBox="1"/>
          <p:nvPr/>
        </p:nvSpPr>
        <p:spPr>
          <a:xfrm>
            <a:off x="4692650" y="3382868"/>
            <a:ext cx="3180715" cy="3416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US" sz="24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2400" b="1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b="1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b="1" spc="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400" b="1" spc="2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</a:pP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4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</a:p>
          <a:p>
            <a:pPr marL="12700" marR="5080">
              <a:lnSpc>
                <a:spcPct val="104200"/>
              </a:lnSpc>
            </a:pPr>
            <a:endParaRPr lang="en-US" sz="2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8407400" y="3382868"/>
            <a:ext cx="3180715" cy="3416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US" sz="2400" b="1" spc="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2400" b="1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b="1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b="1" spc="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400" b="1" spc="2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</a:pP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4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</a:p>
          <a:p>
            <a:pPr marL="12700" marR="5080">
              <a:lnSpc>
                <a:spcPct val="104200"/>
              </a:lnSpc>
            </a:pPr>
            <a:endParaRPr lang="en-US" sz="2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4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4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2400" spc="-1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977900" y="685851"/>
            <a:ext cx="110109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 (Timeline)</a:t>
            </a:r>
            <a:endParaRPr sz="65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235200" y="4572000"/>
            <a:ext cx="8686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000" b="1" spc="114" dirty="0" smtClean="0">
                <a:solidFill>
                  <a:srgbClr val="4F5560"/>
                </a:solidFill>
                <a:latin typeface="Arial"/>
                <a:cs typeface="Arial"/>
              </a:rPr>
              <a:t>ww</a:t>
            </a:r>
            <a:r>
              <a:rPr sz="4000" b="1" spc="-190" dirty="0" smtClean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4000" b="1" spc="-30" dirty="0" smtClean="0">
                <a:solidFill>
                  <a:srgbClr val="4F5560"/>
                </a:solidFill>
                <a:latin typeface="Arial"/>
                <a:cs typeface="Arial"/>
              </a:rPr>
              <a:t>.n</a:t>
            </a:r>
            <a:r>
              <a:rPr sz="4000" b="1" spc="-35" dirty="0" smtClean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4000" b="1" spc="-10" dirty="0" smtClean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4000" b="1" spc="-30" dirty="0" smtClean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4000" b="1" dirty="0" smtClean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4000" b="1" spc="-25" dirty="0" smtClean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4000" b="1" dirty="0" smtClean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4000" b="1" spc="-45" dirty="0" smtClean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4000" b="1" spc="-30" dirty="0" smtClean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4000" b="1" spc="-15" dirty="0" smtClean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4000" b="1" spc="15" dirty="0" smtClean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4000" b="1" spc="75" dirty="0" smtClean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4000" b="1" spc="-45" dirty="0" smtClean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4000" b="1" spc="-20" dirty="0" smtClean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4000" b="1" spc="-5" dirty="0" smtClean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4000" b="1" spc="20" dirty="0" smtClean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4000" b="1" spc="-45" dirty="0" smtClean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4000" b="1" spc="-20" dirty="0" smtClean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4000" b="1" spc="15" dirty="0" smtClean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4000" b="1" dirty="0" smtClean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4000" b="1" dirty="0" smtClean="0">
                <a:solidFill>
                  <a:srgbClr val="4F5560"/>
                </a:solidFill>
                <a:latin typeface="Arial"/>
                <a:cs typeface="Arial"/>
              </a:rPr>
              <a:t/>
            </a:r>
            <a:br>
              <a:rPr lang="en-CA" sz="4000" b="1" dirty="0" smtClean="0">
                <a:solidFill>
                  <a:srgbClr val="4F5560"/>
                </a:solidFill>
                <a:latin typeface="Arial"/>
                <a:cs typeface="Arial"/>
              </a:rPr>
            </a:br>
            <a:r>
              <a:rPr lang="en-CA" sz="4000" dirty="0" smtClean="0">
                <a:solidFill>
                  <a:srgbClr val="4F5560"/>
                </a:solidFill>
                <a:latin typeface="Arial"/>
                <a:cs typeface="Arial"/>
                <a:hlinkClick r:id="rId3"/>
              </a:rPr>
              <a:t>info@napglobalnetwork.org</a:t>
            </a:r>
            <a:endParaRPr lang="en-CA" sz="400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4F5560"/>
                </a:solidFill>
                <a:latin typeface="Arial"/>
                <a:cs typeface="Arial"/>
              </a:rPr>
              <a:t>Twitter: @</a:t>
            </a:r>
            <a:r>
              <a:rPr lang="en-US" sz="4000" dirty="0" err="1" smtClean="0">
                <a:solidFill>
                  <a:srgbClr val="4F5560"/>
                </a:solidFill>
                <a:latin typeface="Arial"/>
                <a:cs typeface="Arial"/>
              </a:rPr>
              <a:t>NAP_Network</a:t>
            </a:r>
            <a:endParaRPr lang="en-US" sz="4000" dirty="0" smtClean="0">
              <a:solidFill>
                <a:srgbClr val="4F5560"/>
              </a:solidFill>
              <a:latin typeface="Arial"/>
              <a:cs typeface="Arial"/>
            </a:endParaRPr>
          </a:p>
        </p:txBody>
      </p:sp>
      <p:pic>
        <p:nvPicPr>
          <p:cNvPr id="22" name="Picture 21" descr="NAPGN_logo_english_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360707"/>
            <a:ext cx="7848600" cy="3924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7848600"/>
            <a:ext cx="8686800" cy="1678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909" y="7479268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           Financial support provided by					</a:t>
            </a:r>
            <a:r>
              <a:rPr lang="en-US" i="1" smtClean="0">
                <a:solidFill>
                  <a:prstClr val="black"/>
                </a:solidFill>
              </a:rPr>
              <a:t>	 Secretariat </a:t>
            </a:r>
            <a:r>
              <a:rPr lang="en-US" i="1" dirty="0" smtClean="0">
                <a:solidFill>
                  <a:prstClr val="black"/>
                </a:solidFill>
              </a:rPr>
              <a:t>hosted by</a:t>
            </a:r>
            <a:endParaRPr lang="en-CA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400" y="0"/>
            <a:ext cx="9613900" cy="977041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7391774" cy="9753600"/>
            <a:chOff x="0" y="0"/>
            <a:chExt cx="7391774" cy="9753600"/>
          </a:xfrm>
          <a:solidFill>
            <a:srgbClr val="EA431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391400" cy="9753600"/>
            </a:xfrm>
            <a:custGeom>
              <a:avLst/>
              <a:gdLst/>
              <a:ahLst/>
              <a:cxnLst/>
              <a:rect l="l" t="t" r="r" b="b"/>
              <a:pathLst>
                <a:path w="7391400" h="9753600">
                  <a:moveTo>
                    <a:pt x="662659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6626599" y="9753600"/>
                  </a:lnTo>
                  <a:lnTo>
                    <a:pt x="6807368" y="9184048"/>
                  </a:lnTo>
                  <a:lnTo>
                    <a:pt x="6980211" y="8525038"/>
                  </a:lnTo>
                  <a:lnTo>
                    <a:pt x="7124648" y="7839265"/>
                  </a:lnTo>
                  <a:lnTo>
                    <a:pt x="7239332" y="7129143"/>
                  </a:lnTo>
                  <a:lnTo>
                    <a:pt x="7322916" y="6397083"/>
                  </a:lnTo>
                  <a:lnTo>
                    <a:pt x="7374054" y="5645498"/>
                  </a:lnTo>
                  <a:lnTo>
                    <a:pt x="7391400" y="4876800"/>
                  </a:lnTo>
                  <a:lnTo>
                    <a:pt x="7374054" y="4108101"/>
                  </a:lnTo>
                  <a:lnTo>
                    <a:pt x="7322916" y="3356516"/>
                  </a:lnTo>
                  <a:lnTo>
                    <a:pt x="7239332" y="2624456"/>
                  </a:lnTo>
                  <a:lnTo>
                    <a:pt x="7124648" y="1914334"/>
                  </a:lnTo>
                  <a:lnTo>
                    <a:pt x="6980211" y="1228561"/>
                  </a:lnTo>
                  <a:lnTo>
                    <a:pt x="6807368" y="569551"/>
                  </a:lnTo>
                  <a:lnTo>
                    <a:pt x="66265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26599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20778" y="4267200"/>
            <a:ext cx="3438821" cy="142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900" y="7315200"/>
            <a:ext cx="5524500" cy="1420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endParaRPr sz="3000" dirty="0">
              <a:latin typeface="Arial"/>
              <a:cs typeface="Arial"/>
            </a:endParaRPr>
          </a:p>
        </p:txBody>
      </p:sp>
      <p:pic>
        <p:nvPicPr>
          <p:cNvPr id="27" name="Picture 26" descr="NAPGN_logo_english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716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400" y="0"/>
            <a:ext cx="7010400" cy="976448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7391774" cy="9753600"/>
            <a:chOff x="0" y="0"/>
            <a:chExt cx="7391774" cy="9753600"/>
          </a:xfrm>
          <a:solidFill>
            <a:srgbClr val="EA431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391400" cy="9753600"/>
            </a:xfrm>
            <a:custGeom>
              <a:avLst/>
              <a:gdLst/>
              <a:ahLst/>
              <a:cxnLst/>
              <a:rect l="l" t="t" r="r" b="b"/>
              <a:pathLst>
                <a:path w="7391400" h="9753600">
                  <a:moveTo>
                    <a:pt x="662659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6626599" y="9753600"/>
                  </a:lnTo>
                  <a:lnTo>
                    <a:pt x="6807368" y="9184048"/>
                  </a:lnTo>
                  <a:lnTo>
                    <a:pt x="6980211" y="8525038"/>
                  </a:lnTo>
                  <a:lnTo>
                    <a:pt x="7124648" y="7839265"/>
                  </a:lnTo>
                  <a:lnTo>
                    <a:pt x="7239332" y="7129143"/>
                  </a:lnTo>
                  <a:lnTo>
                    <a:pt x="7322916" y="6397083"/>
                  </a:lnTo>
                  <a:lnTo>
                    <a:pt x="7374054" y="5645498"/>
                  </a:lnTo>
                  <a:lnTo>
                    <a:pt x="7391400" y="4876800"/>
                  </a:lnTo>
                  <a:lnTo>
                    <a:pt x="7374054" y="4108101"/>
                  </a:lnTo>
                  <a:lnTo>
                    <a:pt x="7322916" y="3356516"/>
                  </a:lnTo>
                  <a:lnTo>
                    <a:pt x="7239332" y="2624456"/>
                  </a:lnTo>
                  <a:lnTo>
                    <a:pt x="7124648" y="1914334"/>
                  </a:lnTo>
                  <a:lnTo>
                    <a:pt x="6980211" y="1228561"/>
                  </a:lnTo>
                  <a:lnTo>
                    <a:pt x="6807368" y="569551"/>
                  </a:lnTo>
                  <a:lnTo>
                    <a:pt x="66265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26599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20778" y="4267200"/>
            <a:ext cx="3438821" cy="142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pm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900" y="7315200"/>
            <a:ext cx="5524500" cy="1420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3000" spc="-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CA" sz="3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endParaRPr sz="3000" dirty="0">
              <a:latin typeface="Arial"/>
              <a:cs typeface="Arial"/>
            </a:endParaRPr>
          </a:p>
        </p:txBody>
      </p:sp>
      <p:pic>
        <p:nvPicPr>
          <p:cNvPr id="27" name="Picture 26" descr="NAPGN_logo_english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716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9886" y="0"/>
            <a:ext cx="4495800" cy="9753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55600" y="-228600"/>
            <a:ext cx="9937750" cy="10210800"/>
            <a:chOff x="0" y="0"/>
            <a:chExt cx="9582150" cy="9753600"/>
          </a:xfrm>
          <a:solidFill>
            <a:srgbClr val="FFFFFF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grpFill/>
            <a:ln w="76200" cmpd="sng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grpFill/>
            <a:ln w="63499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F05A28"/>
              </a:solidFill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  <a:t/>
            </a:r>
            <a:br>
              <a:rPr lang="en-CA" sz="3000" dirty="0">
                <a:solidFill>
                  <a:srgbClr val="4F5560"/>
                </a:solidFill>
                <a:latin typeface="Arial"/>
                <a:cs typeface="Arial"/>
              </a:rPr>
            </a:b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05A28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05A28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05A28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05A28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05A28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05A28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05A28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05A28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05A28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endParaRPr sz="3000" b="1" dirty="0">
              <a:solidFill>
                <a:srgbClr val="F05A2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4F5560"/>
                </a:solidFill>
                <a:latin typeface="Arial"/>
                <a:cs typeface="Arial"/>
              </a:rPr>
              <a:t>:</a:t>
            </a:r>
            <a:endParaRPr lang="en-CA" sz="30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4F5560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05A28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endParaRPr sz="6500" b="1" dirty="0">
              <a:solidFill>
                <a:srgbClr val="F05A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8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209" y="0"/>
            <a:ext cx="5720391" cy="97898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582150" cy="9753600"/>
            <a:chOff x="0" y="0"/>
            <a:chExt cx="958215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solidFill>
              <a:srgbClr val="4F5560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latin typeface="Arial"/>
                <a:cs typeface="Arial"/>
              </a:rPr>
              <a:t/>
            </a:r>
            <a:br>
              <a:rPr lang="en-CA" sz="3000" dirty="0">
                <a:latin typeface="Arial"/>
                <a:cs typeface="Arial"/>
              </a:rPr>
            </a:b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CA" sz="3000" dirty="0"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7F5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43" y="-1"/>
            <a:ext cx="13073744" cy="9753601"/>
          </a:xfrm>
          <a:prstGeom prst="rect">
            <a:avLst/>
          </a:prstGeom>
        </p:spPr>
      </p:pic>
      <p:sp>
        <p:nvSpPr>
          <p:cNvPr id="16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-2184400" y="-1828800"/>
            <a:ext cx="9753600" cy="83058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02226" y="2133600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CA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87822" y="2124715"/>
            <a:ext cx="10869743" cy="4460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1410825" defTabSz="457152">
              <a:lnSpc>
                <a:spcPct val="102699"/>
              </a:lnSpc>
            </a:pPr>
            <a:endParaRPr lang="en-US" sz="2987" spc="-2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defTabSz="457152">
              <a:spcBef>
                <a:spcPts val="1"/>
              </a:spcBef>
            </a:pPr>
            <a:endParaRPr lang="en-CA" sz="3840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/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lang="en-CA" sz="2987" b="1" spc="-20" dirty="0">
                <a:solidFill>
                  <a:srgbClr val="F05A28"/>
                </a:solidFill>
                <a:latin typeface="Arial"/>
                <a:cs typeface="Arial"/>
              </a:rPr>
              <a:t>u</a:t>
            </a:r>
            <a:r>
              <a:rPr lang="en-CA" sz="2987" b="1" spc="-6" dirty="0">
                <a:solidFill>
                  <a:srgbClr val="F05A28"/>
                </a:solidFill>
                <a:latin typeface="Arial"/>
                <a:cs typeface="Arial"/>
              </a:rPr>
              <a:t>bhe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lang="en-CA" sz="2987" b="1" spc="-10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a</a:t>
            </a:r>
            <a:r>
              <a:rPr lang="en-CA" sz="2987" b="1" spc="20" dirty="0">
                <a:solidFill>
                  <a:srgbClr val="F05A28"/>
                </a:solidFill>
                <a:latin typeface="Arial"/>
                <a:cs typeface="Arial"/>
              </a:rPr>
              <a:t>r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6" dirty="0">
                <a:solidFill>
                  <a:srgbClr val="F05A28"/>
                </a:solidFill>
                <a:latin typeface="Arial"/>
                <a:cs typeface="Arial"/>
              </a:rPr>
              <a:t>b</a:t>
            </a:r>
            <a:r>
              <a:rPr lang="en-CA" sz="2987" b="1" spc="-10" dirty="0">
                <a:solidFill>
                  <a:srgbClr val="F05A28"/>
                </a:solidFill>
                <a:latin typeface="Arial"/>
                <a:cs typeface="Arial"/>
              </a:rPr>
              <a:t>o</a:t>
            </a:r>
            <a:r>
              <a:rPr lang="en-CA" sz="2987" b="1" spc="16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d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l</a:t>
            </a:r>
            <a:r>
              <a:rPr lang="en-CA" sz="2987" b="1" spc="-26" dirty="0">
                <a:solidFill>
                  <a:srgbClr val="F05A28"/>
                </a:solidFill>
                <a:latin typeface="Arial"/>
                <a:cs typeface="Arial"/>
              </a:rPr>
              <a:t>i</a:t>
            </a:r>
            <a:r>
              <a:rPr lang="en-CA" sz="2987" b="1" spc="-65" dirty="0">
                <a:solidFill>
                  <a:srgbClr val="F05A28"/>
                </a:solidFill>
                <a:latin typeface="Arial"/>
                <a:cs typeface="Arial"/>
              </a:rPr>
              <a:t>k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e</a:t>
            </a:r>
            <a:r>
              <a:rPr lang="en-CA" sz="2987" b="1" spc="30" dirty="0">
                <a:solidFill>
                  <a:srgbClr val="F05A28"/>
                </a:solidFill>
                <a:latin typeface="Arial"/>
                <a:cs typeface="Arial"/>
              </a:rPr>
              <a:t> </a:t>
            </a:r>
            <a:r>
              <a:rPr lang="en-CA" sz="2987" b="1" spc="10" dirty="0">
                <a:solidFill>
                  <a:srgbClr val="F05A28"/>
                </a:solidFill>
                <a:latin typeface="Arial"/>
                <a:cs typeface="Arial"/>
              </a:rPr>
              <a:t>t</a:t>
            </a:r>
            <a:r>
              <a:rPr lang="en-CA" sz="2987" b="1" spc="-16" dirty="0">
                <a:solidFill>
                  <a:srgbClr val="F05A28"/>
                </a:solidFill>
                <a:latin typeface="Arial"/>
                <a:cs typeface="Arial"/>
              </a:rPr>
              <a:t>hi</a:t>
            </a:r>
            <a:r>
              <a:rPr lang="en-CA" sz="2987" b="1" dirty="0">
                <a:solidFill>
                  <a:srgbClr val="F05A28"/>
                </a:solidFill>
                <a:latin typeface="Arial"/>
                <a:cs typeface="Arial"/>
              </a:rPr>
              <a:t>s</a:t>
            </a:r>
          </a:p>
          <a:p>
            <a:pPr marL="12699" marR="1410825" defTabSz="457152">
              <a:lnSpc>
                <a:spcPct val="102699"/>
              </a:lnSpc>
            </a:pPr>
            <a:endParaRPr lang="en-US" sz="2987" spc="-20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marL="12699" marR="1410825" defTabSz="457152">
              <a:lnSpc>
                <a:spcPct val="102699"/>
              </a:lnSpc>
            </a:pPr>
            <a:r>
              <a:rPr sz="2987" spc="-20" dirty="0" smtClean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dirty="0" smtClean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6" dirty="0" smtClean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 smtClean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36" dirty="0" smtClean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2987" dirty="0" smtClean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60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ci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cc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 </a:t>
            </a:r>
            <a:r>
              <a:rPr sz="2987" spc="3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ge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</a:p>
          <a:p>
            <a:pPr marL="12699" defTabSz="457152"/>
            <a:endParaRPr sz="3698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marR="5080" defTabSz="457152">
              <a:lnSpc>
                <a:spcPct val="102699"/>
              </a:lnSpc>
            </a:pP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ht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46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26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1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7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 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6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iv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v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spc="75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95" dirty="0">
                <a:solidFill>
                  <a:srgbClr val="4F5560"/>
                </a:solidFill>
                <a:latin typeface="Arial"/>
                <a:cs typeface="Arial"/>
              </a:rPr>
              <a:t>y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ov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um</a:t>
            </a:r>
            <a:r>
              <a:rPr sz="2987" spc="-6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16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f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he</a:t>
            </a:r>
            <a:r>
              <a:rPr sz="2987" spc="6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ps</a:t>
            </a:r>
            <a:r>
              <a:rPr sz="2987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7293" y="6822783"/>
            <a:ext cx="5067300" cy="1877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457152"/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</a:p>
          <a:p>
            <a:pPr marL="12699" defTabSz="457152">
              <a:spcBef>
                <a:spcPts val="95"/>
              </a:spcBef>
            </a:pP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60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-30" dirty="0">
                <a:solidFill>
                  <a:srgbClr val="4F5560"/>
                </a:solidFill>
                <a:latin typeface="Arial"/>
                <a:cs typeface="Arial"/>
              </a:rPr>
              <a:t>w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endParaRPr lang="en-CA" sz="2987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>
              <a:spcBef>
                <a:spcPts val="95"/>
              </a:spcBef>
            </a:pP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» Bullet point three</a:t>
            </a:r>
          </a:p>
          <a:p>
            <a:pPr marL="12699" defTabSz="457152">
              <a:spcBef>
                <a:spcPts val="95"/>
              </a:spcBef>
            </a:pP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» Bullet point </a:t>
            </a:r>
            <a:r>
              <a:rPr lang="en-CA" sz="2987" dirty="0" smtClean="0">
                <a:solidFill>
                  <a:srgbClr val="4F5560"/>
                </a:solidFill>
                <a:latin typeface="Arial"/>
                <a:cs typeface="Arial"/>
              </a:rPr>
              <a:t>four</a:t>
            </a:r>
            <a:endParaRPr lang="en-CA" sz="2987" dirty="0">
              <a:solidFill>
                <a:srgbClr val="4F55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8471" y="6820724"/>
            <a:ext cx="4953000" cy="231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457152"/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» Bullet point </a:t>
            </a:r>
            <a:r>
              <a:rPr lang="en-CA" sz="2987" dirty="0" smtClean="0">
                <a:solidFill>
                  <a:srgbClr val="4F5560"/>
                </a:solidFill>
                <a:latin typeface="Arial"/>
                <a:cs typeface="Arial"/>
              </a:rPr>
              <a:t>five</a:t>
            </a:r>
            <a:endParaRPr lang="en-US" sz="2987" dirty="0" smtClean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/>
            <a:r>
              <a:rPr sz="2987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sz="2987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B</a:t>
            </a:r>
            <a:r>
              <a:rPr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-10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p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sz="2987" dirty="0">
                <a:solidFill>
                  <a:srgbClr val="4F5560"/>
                </a:solidFill>
                <a:latin typeface="Arial"/>
                <a:cs typeface="Arial"/>
              </a:rPr>
              <a:t>nt</a:t>
            </a:r>
            <a:r>
              <a:rPr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sz="2987" spc="16" dirty="0">
                <a:solidFill>
                  <a:srgbClr val="4F5560"/>
                </a:solidFill>
                <a:latin typeface="Arial"/>
                <a:cs typeface="Arial"/>
              </a:rPr>
              <a:t>ix</a:t>
            </a:r>
            <a:endParaRPr sz="2987" dirty="0">
              <a:solidFill>
                <a:srgbClr val="4F5560"/>
              </a:solidFill>
              <a:latin typeface="Arial"/>
              <a:cs typeface="Arial"/>
            </a:endParaRPr>
          </a:p>
          <a:p>
            <a:pPr marL="12699" defTabSz="457152">
              <a:spcBef>
                <a:spcPts val="95"/>
              </a:spcBef>
            </a:pPr>
            <a:r>
              <a:rPr lang="en-CA" sz="2987" dirty="0" smtClean="0">
                <a:solidFill>
                  <a:srgbClr val="4F5560"/>
                </a:solidFill>
                <a:latin typeface="Arial"/>
                <a:cs typeface="Arial"/>
              </a:rPr>
              <a:t>»</a:t>
            </a:r>
            <a:r>
              <a:rPr lang="en-CA" sz="2987" spc="30" dirty="0" smtClean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M</a:t>
            </a:r>
            <a:r>
              <a:rPr lang="en-CA" sz="2987" spc="-40" dirty="0">
                <a:solidFill>
                  <a:srgbClr val="4F5560"/>
                </a:solidFill>
                <a:latin typeface="Arial"/>
                <a:cs typeface="Arial"/>
              </a:rPr>
              <a:t>a</a:t>
            </a:r>
            <a:r>
              <a:rPr lang="en-CA" sz="2987" spc="-46" dirty="0">
                <a:solidFill>
                  <a:srgbClr val="4F5560"/>
                </a:solidFill>
                <a:latin typeface="Arial"/>
                <a:cs typeface="Arial"/>
              </a:rPr>
              <a:t>k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lang="en-CA" sz="2987" spc="-26" dirty="0">
                <a:solidFill>
                  <a:srgbClr val="4F5560"/>
                </a:solidFill>
                <a:latin typeface="Arial"/>
                <a:cs typeface="Arial"/>
              </a:rPr>
              <a:t>u</a:t>
            </a:r>
            <a:r>
              <a:rPr lang="en-CA" sz="2987" spc="-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16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85" dirty="0">
                <a:solidFill>
                  <a:srgbClr val="4F5560"/>
                </a:solidFill>
                <a:latin typeface="Arial"/>
                <a:cs typeface="Arial"/>
              </a:rPr>
              <a:t>x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d</a:t>
            </a:r>
            <a:r>
              <a:rPr lang="en-CA" sz="2987" spc="-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lang="en-CA" sz="2987" spc="-100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’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 </a:t>
            </a:r>
            <a:r>
              <a:rPr lang="en-CA" sz="2987" spc="-16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2987" spc="20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10" dirty="0">
                <a:solidFill>
                  <a:srgbClr val="4F5560"/>
                </a:solidFill>
                <a:latin typeface="Arial"/>
                <a:cs typeface="Arial"/>
              </a:rPr>
              <a:t>s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30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l</a:t>
            </a:r>
            <a:r>
              <a:rPr lang="en-CA" sz="2987" spc="-26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be l</a:t>
            </a:r>
            <a:r>
              <a:rPr lang="en-CA" sz="2987" spc="-1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-16" dirty="0">
                <a:solidFill>
                  <a:srgbClr val="4F5560"/>
                </a:solidFill>
                <a:latin typeface="Arial"/>
                <a:cs typeface="Arial"/>
              </a:rPr>
              <a:t>g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-40" dirty="0">
                <a:solidFill>
                  <a:srgbClr val="4F5560"/>
                </a:solidFill>
                <a:latin typeface="Arial"/>
                <a:cs typeface="Arial"/>
              </a:rPr>
              <a:t>i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n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t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h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e</a:t>
            </a:r>
            <a:r>
              <a:rPr lang="en-CA" sz="2987" spc="30" dirty="0">
                <a:solidFill>
                  <a:srgbClr val="4F5560"/>
                </a:solidFill>
                <a:latin typeface="Arial"/>
                <a:cs typeface="Arial"/>
              </a:rPr>
              <a:t> </a:t>
            </a:r>
            <a:r>
              <a:rPr lang="en-CA" sz="2987" spc="10" dirty="0">
                <a:solidFill>
                  <a:srgbClr val="4F5560"/>
                </a:solidFill>
                <a:latin typeface="Arial"/>
                <a:cs typeface="Arial"/>
              </a:rPr>
              <a:t>c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o</a:t>
            </a:r>
            <a:r>
              <a:rPr lang="en-CA" sz="2987" spc="6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lang="en-CA" sz="2987" spc="-20" dirty="0">
                <a:solidFill>
                  <a:srgbClr val="4F5560"/>
                </a:solidFill>
                <a:latin typeface="Arial"/>
                <a:cs typeface="Arial"/>
              </a:rPr>
              <a:t>ne</a:t>
            </a:r>
            <a:r>
              <a:rPr lang="en-CA" sz="2987" spc="-280" dirty="0">
                <a:solidFill>
                  <a:srgbClr val="4F5560"/>
                </a:solidFill>
                <a:latin typeface="Arial"/>
                <a:cs typeface="Arial"/>
              </a:rPr>
              <a:t>r</a:t>
            </a:r>
            <a:r>
              <a:rPr lang="en-CA" sz="2987" dirty="0">
                <a:solidFill>
                  <a:srgbClr val="4F5560"/>
                </a:solidFill>
                <a:latin typeface="Arial"/>
                <a:cs typeface="Arial"/>
              </a:rPr>
              <a:t>.</a:t>
            </a:r>
            <a:endParaRPr sz="2987" dirty="0">
              <a:solidFill>
                <a:srgbClr val="4F5560"/>
              </a:solidFill>
              <a:latin typeface="Arial"/>
              <a:cs typeface="Arial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2028046" y="8738870"/>
            <a:ext cx="751161" cy="78613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152"/>
            <a:endParaRPr sz="256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NAPGN_globe_oran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2475" y="8650786"/>
            <a:ext cx="962297" cy="962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400" y="-1020750"/>
            <a:ext cx="8229600" cy="3943350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635000" y="457200"/>
            <a:ext cx="1101090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457152">
              <a:lnSpc>
                <a:spcPts val="7707"/>
              </a:lnSpc>
              <a:tabLst>
                <a:tab pos="2201955" algn="l"/>
                <a:tab pos="4212794" algn="l"/>
              </a:tabLst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dirty="0" err="1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3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589" b="-14"/>
          <a:stretch/>
        </p:blipFill>
        <p:spPr>
          <a:xfrm>
            <a:off x="2233167" y="0"/>
            <a:ext cx="10771633" cy="9753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582150" cy="9753600"/>
            <a:chOff x="0" y="0"/>
            <a:chExt cx="958215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82150" cy="9753600"/>
            </a:xfrm>
            <a:custGeom>
              <a:avLst/>
              <a:gdLst/>
              <a:ahLst/>
              <a:cxnLst/>
              <a:rect l="l" t="t" r="r" b="b"/>
              <a:pathLst>
                <a:path w="9582150" h="9753600">
                  <a:moveTo>
                    <a:pt x="8817349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817349" y="9753600"/>
                  </a:lnTo>
                  <a:lnTo>
                    <a:pt x="8998118" y="9184048"/>
                  </a:lnTo>
                  <a:lnTo>
                    <a:pt x="9170961" y="8525038"/>
                  </a:lnTo>
                  <a:lnTo>
                    <a:pt x="9315398" y="7839265"/>
                  </a:lnTo>
                  <a:lnTo>
                    <a:pt x="9430082" y="7129143"/>
                  </a:lnTo>
                  <a:lnTo>
                    <a:pt x="9513666" y="6397083"/>
                  </a:lnTo>
                  <a:lnTo>
                    <a:pt x="9564804" y="5645498"/>
                  </a:lnTo>
                  <a:lnTo>
                    <a:pt x="9582150" y="4876800"/>
                  </a:lnTo>
                  <a:lnTo>
                    <a:pt x="9564804" y="4108101"/>
                  </a:lnTo>
                  <a:lnTo>
                    <a:pt x="9513666" y="3356516"/>
                  </a:lnTo>
                  <a:lnTo>
                    <a:pt x="9430082" y="2624456"/>
                  </a:lnTo>
                  <a:lnTo>
                    <a:pt x="9315398" y="1914334"/>
                  </a:lnTo>
                  <a:lnTo>
                    <a:pt x="9170961" y="1228561"/>
                  </a:lnTo>
                  <a:lnTo>
                    <a:pt x="8998118" y="569551"/>
                  </a:lnTo>
                  <a:lnTo>
                    <a:pt x="8817349" y="0"/>
                  </a:lnTo>
                  <a:close/>
                </a:path>
              </a:pathLst>
            </a:custGeom>
            <a:solidFill>
              <a:srgbClr val="4F5560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788400" y="0"/>
              <a:ext cx="765175" cy="9753600"/>
            </a:xfrm>
            <a:custGeom>
              <a:avLst/>
              <a:gdLst/>
              <a:ahLst/>
              <a:cxnLst/>
              <a:rect l="l" t="t" r="r" b="b"/>
              <a:pathLst>
                <a:path w="765175" h="9753600">
                  <a:moveTo>
                    <a:pt x="0" y="9753600"/>
                  </a:moveTo>
                  <a:lnTo>
                    <a:pt x="180769" y="9184048"/>
                  </a:lnTo>
                  <a:lnTo>
                    <a:pt x="353612" y="8525038"/>
                  </a:lnTo>
                  <a:lnTo>
                    <a:pt x="498049" y="7839265"/>
                  </a:lnTo>
                  <a:lnTo>
                    <a:pt x="612733" y="7129143"/>
                  </a:lnTo>
                  <a:lnTo>
                    <a:pt x="696317" y="6397083"/>
                  </a:lnTo>
                  <a:lnTo>
                    <a:pt x="747455" y="5645498"/>
                  </a:lnTo>
                  <a:lnTo>
                    <a:pt x="764800" y="4876800"/>
                  </a:lnTo>
                  <a:lnTo>
                    <a:pt x="747455" y="4108101"/>
                  </a:lnTo>
                  <a:lnTo>
                    <a:pt x="696317" y="3356516"/>
                  </a:lnTo>
                  <a:lnTo>
                    <a:pt x="612733" y="2624456"/>
                  </a:lnTo>
                  <a:lnTo>
                    <a:pt x="498049" y="1914334"/>
                  </a:lnTo>
                  <a:lnTo>
                    <a:pt x="353612" y="1228561"/>
                  </a:lnTo>
                  <a:lnTo>
                    <a:pt x="180769" y="569551"/>
                  </a:lnTo>
                  <a:lnTo>
                    <a:pt x="0" y="0"/>
                  </a:lnTo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7"/>
          <p:cNvSpPr/>
          <p:nvPr/>
        </p:nvSpPr>
        <p:spPr>
          <a:xfrm>
            <a:off x="12028044" y="8738870"/>
            <a:ext cx="751161" cy="78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/>
          <p:cNvSpPr txBox="1"/>
          <p:nvPr/>
        </p:nvSpPr>
        <p:spPr>
          <a:xfrm>
            <a:off x="977900" y="2125371"/>
            <a:ext cx="7643495" cy="648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8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CA" sz="3000" dirty="0">
                <a:latin typeface="Arial"/>
                <a:cs typeface="Arial"/>
              </a:rPr>
              <a:t/>
            </a:r>
            <a:br>
              <a:rPr lang="en-CA" sz="3000" dirty="0">
                <a:latin typeface="Arial"/>
                <a:cs typeface="Arial"/>
              </a:rPr>
            </a:b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bhe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-15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3000" b="1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700" dirty="0"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CA" sz="3000" dirty="0">
              <a:latin typeface="Arial"/>
              <a:cs typeface="Arial"/>
            </a:endParaRPr>
          </a:p>
          <a:p>
            <a:pPr marL="12700" marR="545465">
              <a:lnSpc>
                <a:spcPct val="102699"/>
              </a:lnSpc>
            </a:pP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dirty="0">
              <a:latin typeface="Arial"/>
              <a:cs typeface="Arial"/>
            </a:endParaRPr>
          </a:p>
          <a:p>
            <a:pPr marL="332740" marR="958850" indent="-320040">
              <a:lnSpc>
                <a:spcPct val="102699"/>
              </a:lnSpc>
            </a:pPr>
            <a:r>
              <a:rPr sz="30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0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977900" y="685851"/>
            <a:ext cx="7658100" cy="99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09"/>
              </a:lnSpc>
              <a:tabLst>
                <a:tab pos="2202180" algn="l"/>
                <a:tab pos="4213225" algn="l"/>
              </a:tabLst>
            </a:pP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0" b="1" dirty="0" smtClean="0">
                <a:solidFill>
                  <a:srgbClr val="FFFFFF"/>
                </a:solidFill>
                <a:latin typeface="Arial"/>
                <a:cs typeface="Arial"/>
              </a:rPr>
              <a:t>Titl</a:t>
            </a:r>
            <a:r>
              <a:rPr lang="en-CA" sz="65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8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687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830</Words>
  <Application>Microsoft Office PowerPoint</Application>
  <PresentationFormat>Custom</PresentationFormat>
  <Paragraphs>211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Adelle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Ledwell</dc:creator>
  <cp:lastModifiedBy>Christian Ledwell</cp:lastModifiedBy>
  <cp:revision>54</cp:revision>
  <dcterms:created xsi:type="dcterms:W3CDTF">2015-04-11T20:54:24Z</dcterms:created>
  <dcterms:modified xsi:type="dcterms:W3CDTF">2017-01-11T20:40:45Z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2015-04-10T00:00:00Z</vt:filetime>
  </property>
  <property fmtid="{D5CDD505-2E9C-101B-9397-08002B2CF9AE}" pid="3" name="LastSaved">
    <vt:filetime>2015-04-12T00:00:00Z</vt:filetime>
  </property>
</Properties>
</file>